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793D9-0FD9-47CB-A830-2855AD4D8C82}" v="1" dt="2020-12-07T05:44:54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wood" userId="ce91307fffdf46fa" providerId="Windows Live" clId="Web-{BD0793D9-0FD9-47CB-A830-2855AD4D8C82}"/>
    <pc:docChg chg="modSld">
      <pc:chgData name="natalie wood" userId="ce91307fffdf46fa" providerId="Windows Live" clId="Web-{BD0793D9-0FD9-47CB-A830-2855AD4D8C82}" dt="2020-12-07T05:44:54.605" v="0" actId="1076"/>
      <pc:docMkLst>
        <pc:docMk/>
      </pc:docMkLst>
      <pc:sldChg chg="modSp">
        <pc:chgData name="natalie wood" userId="ce91307fffdf46fa" providerId="Windows Live" clId="Web-{BD0793D9-0FD9-47CB-A830-2855AD4D8C82}" dt="2020-12-07T05:44:54.605" v="0" actId="1076"/>
        <pc:sldMkLst>
          <pc:docMk/>
          <pc:sldMk cId="3889862101" sldId="257"/>
        </pc:sldMkLst>
        <pc:picChg chg="mod">
          <ac:chgData name="natalie wood" userId="ce91307fffdf46fa" providerId="Windows Live" clId="Web-{BD0793D9-0FD9-47CB-A830-2855AD4D8C82}" dt="2020-12-07T05:44:54.605" v="0" actId="1076"/>
          <ac:picMkLst>
            <pc:docMk/>
            <pc:sldMk cId="3889862101" sldId="257"/>
            <ac:picMk id="3" creationId="{DB056D49-26B7-4527-98F5-1847C46E3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1774-5669-4C80-AC5F-94866FF25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5625E-4362-4520-BC24-66DAA029F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034CC-6463-455C-B29B-4BCE6404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18CED-07B2-4777-B1E1-F8EE918F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CEB89-5AD0-41E6-B6A5-EB10029D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163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D4AC-75D2-4510-8E95-5EA143DC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F3400-8789-4544-9A01-C7BD2717A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0C06-615D-4DEA-930C-EF6C6E27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A772F-2061-405B-9ECD-814DF161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5A8F-329C-4045-B3D6-727B7FB5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413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7B35D-CB8E-4814-B9AA-50A51005F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424A2-C5F1-439C-A1C8-48EDA7AAD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6E78-138D-4C53-83A4-1A4212A1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E5BFD-9CE5-460B-BBFD-DEB80FEA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0827-E7D8-4B67-9B69-95E5D697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35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0802-9B7E-4322-A02C-4D1869C2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BE5D9-61F1-4668-8CB6-FCCC864FC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55691-0FBC-4D1D-B0D3-D2159B37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705FC-D7B5-48A7-8780-31F94180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22B01-D565-457A-A6B6-3BBA1EA4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904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4002-03C3-41D7-8022-8DE56506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6415B-6EC6-4D76-86F9-9409CE661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3FE00-7579-4BDC-B690-0709F96E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5025-BD7C-4F4D-81A1-CC26361D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2F8E-E78D-4C31-9DDB-95984FA1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914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D2A0-CD53-4B14-8418-2033A254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82F3-A899-4AF6-B71E-3A72A63D3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19B3D-B515-4997-8D61-DE0D011F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2B0DD-8C32-4F6C-AF18-B07A2D99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D1971-D6AF-4D97-9589-00D4DB15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5BF6B-481B-4AAB-943B-71044EE9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229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6301-FB0A-4170-A623-D9615140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ED9D-A669-4911-8E54-195C8F068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68F9E-04FB-4174-9F07-60B246761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A36DF-B523-4E19-ACA6-421FCA938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7A8D5-4E84-47F8-B80B-C21F5A2A3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A9D3C-520B-44AA-B3EC-D9E5A3FB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58A4E-232A-49EA-82A2-CB394A12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C14C7-20CF-4D83-93DE-2C796318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514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EC87-95D1-4EED-BF72-55CD29FA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E8774-1FE3-4B33-8317-881FDDBF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E9C63-46B3-4007-9A0F-E402019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14A4F-E0F1-43D5-B82D-A58F10B6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092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47676-0E54-4A7E-8674-A7A3DD8E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2DFC2-4E63-4B34-B72B-2CA926A3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60F0E-92A5-4C08-8952-1742A56C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92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5EC1-AFC7-4AC8-9C66-4E2BC329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724E-6803-483E-8731-4FE4AD31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ED214-B08C-488A-88FE-70DF24352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2FD69-3A09-4CEB-AB36-C976EF81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2825F-B79B-4DB2-ABE0-3769324C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1A0A2-16F0-4903-A992-0DE5EA31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241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3B69-6D48-4B3D-BF0A-1ED4F91A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5604E-9179-4CCD-ABCF-F40B389B0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4B4CA-81C0-4F03-B6BE-9F56DD36C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CCCC9-13C0-49A9-AD90-68E5E95E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815CC-2D1C-42F6-BB85-A845EEB1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EF20A-9D40-46DA-80CD-016B456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770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97FEE-C004-4C6B-A47C-61336DB3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7160C-726D-4BB4-8938-0C922F0E5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6802-A165-4C17-9AAE-A0FFEFFB1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CC01-BB17-491F-9B47-AE3D075A40ED}" type="datetimeFigureOut">
              <a:rPr lang="en-ZA" smtClean="0"/>
              <a:t>2020/12/06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E4CB1-C096-45AD-80AE-1E832C6BD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B06E-784C-4643-BC3C-571870204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826D3-8BA0-409A-9616-9F1DB0739C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628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DFF892-4A14-4DC0-B175-9EBB150DB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2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56D49-26B7-4527-98F5-1847C46E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624" y="-2563906"/>
            <a:ext cx="12192000" cy="6858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9115DB-41C4-4B33-B286-9B0D34ADE101}"/>
              </a:ext>
            </a:extLst>
          </p:cNvPr>
          <p:cNvSpPr/>
          <p:nvPr/>
        </p:nvSpPr>
        <p:spPr>
          <a:xfrm>
            <a:off x="7533278" y="4521666"/>
            <a:ext cx="878145" cy="1098958"/>
          </a:xfrm>
          <a:custGeom>
            <a:avLst/>
            <a:gdLst>
              <a:gd name="connsiteX0" fmla="*/ 855713 w 878145"/>
              <a:gd name="connsiteY0" fmla="*/ 503340 h 1098958"/>
              <a:gd name="connsiteX1" fmla="*/ 838935 w 878145"/>
              <a:gd name="connsiteY1" fmla="*/ 461395 h 1098958"/>
              <a:gd name="connsiteX2" fmla="*/ 788601 w 878145"/>
              <a:gd name="connsiteY2" fmla="*/ 427839 h 1098958"/>
              <a:gd name="connsiteX3" fmla="*/ 763434 w 878145"/>
              <a:gd name="connsiteY3" fmla="*/ 411061 h 1098958"/>
              <a:gd name="connsiteX4" fmla="*/ 738267 w 878145"/>
              <a:gd name="connsiteY4" fmla="*/ 394283 h 1098958"/>
              <a:gd name="connsiteX5" fmla="*/ 704711 w 878145"/>
              <a:gd name="connsiteY5" fmla="*/ 385894 h 1098958"/>
              <a:gd name="connsiteX6" fmla="*/ 662766 w 878145"/>
              <a:gd name="connsiteY6" fmla="*/ 343949 h 1098958"/>
              <a:gd name="connsiteX7" fmla="*/ 612432 w 878145"/>
              <a:gd name="connsiteY7" fmla="*/ 293615 h 1098958"/>
              <a:gd name="connsiteX8" fmla="*/ 587265 w 878145"/>
              <a:gd name="connsiteY8" fmla="*/ 268448 h 1098958"/>
              <a:gd name="connsiteX9" fmla="*/ 536931 w 878145"/>
              <a:gd name="connsiteY9" fmla="*/ 234892 h 1098958"/>
              <a:gd name="connsiteX10" fmla="*/ 511764 w 878145"/>
              <a:gd name="connsiteY10" fmla="*/ 226503 h 1098958"/>
              <a:gd name="connsiteX11" fmla="*/ 461430 w 878145"/>
              <a:gd name="connsiteY11" fmla="*/ 201336 h 1098958"/>
              <a:gd name="connsiteX12" fmla="*/ 436263 w 878145"/>
              <a:gd name="connsiteY12" fmla="*/ 176169 h 1098958"/>
              <a:gd name="connsiteX13" fmla="*/ 411096 w 878145"/>
              <a:gd name="connsiteY13" fmla="*/ 167780 h 1098958"/>
              <a:gd name="connsiteX14" fmla="*/ 360762 w 878145"/>
              <a:gd name="connsiteY14" fmla="*/ 134224 h 1098958"/>
              <a:gd name="connsiteX15" fmla="*/ 335595 w 878145"/>
              <a:gd name="connsiteY15" fmla="*/ 117446 h 1098958"/>
              <a:gd name="connsiteX16" fmla="*/ 302039 w 878145"/>
              <a:gd name="connsiteY16" fmla="*/ 67112 h 1098958"/>
              <a:gd name="connsiteX17" fmla="*/ 276872 w 878145"/>
              <a:gd name="connsiteY17" fmla="*/ 58723 h 1098958"/>
              <a:gd name="connsiteX18" fmla="*/ 268483 w 878145"/>
              <a:gd name="connsiteY18" fmla="*/ 33556 h 1098958"/>
              <a:gd name="connsiteX19" fmla="*/ 234928 w 878145"/>
              <a:gd name="connsiteY19" fmla="*/ 25167 h 1098958"/>
              <a:gd name="connsiteX20" fmla="*/ 184594 w 878145"/>
              <a:gd name="connsiteY20" fmla="*/ 0 h 1098958"/>
              <a:gd name="connsiteX21" fmla="*/ 151038 w 878145"/>
              <a:gd name="connsiteY21" fmla="*/ 58723 h 1098958"/>
              <a:gd name="connsiteX22" fmla="*/ 125871 w 878145"/>
              <a:gd name="connsiteY22" fmla="*/ 83890 h 1098958"/>
              <a:gd name="connsiteX23" fmla="*/ 100704 w 878145"/>
              <a:gd name="connsiteY23" fmla="*/ 117446 h 1098958"/>
              <a:gd name="connsiteX24" fmla="*/ 50370 w 878145"/>
              <a:gd name="connsiteY24" fmla="*/ 142613 h 1098958"/>
              <a:gd name="connsiteX25" fmla="*/ 16814 w 878145"/>
              <a:gd name="connsiteY25" fmla="*/ 167780 h 1098958"/>
              <a:gd name="connsiteX26" fmla="*/ 25203 w 878145"/>
              <a:gd name="connsiteY26" fmla="*/ 209725 h 1098958"/>
              <a:gd name="connsiteX27" fmla="*/ 58759 w 878145"/>
              <a:gd name="connsiteY27" fmla="*/ 511728 h 1098958"/>
              <a:gd name="connsiteX28" fmla="*/ 67148 w 878145"/>
              <a:gd name="connsiteY28" fmla="*/ 536895 h 1098958"/>
              <a:gd name="connsiteX29" fmla="*/ 92315 w 878145"/>
              <a:gd name="connsiteY29" fmla="*/ 545284 h 1098958"/>
              <a:gd name="connsiteX30" fmla="*/ 117482 w 878145"/>
              <a:gd name="connsiteY30" fmla="*/ 570451 h 1098958"/>
              <a:gd name="connsiteX31" fmla="*/ 134260 w 878145"/>
              <a:gd name="connsiteY31" fmla="*/ 620785 h 1098958"/>
              <a:gd name="connsiteX32" fmla="*/ 159427 w 878145"/>
              <a:gd name="connsiteY32" fmla="*/ 671119 h 1098958"/>
              <a:gd name="connsiteX33" fmla="*/ 184594 w 878145"/>
              <a:gd name="connsiteY33" fmla="*/ 696286 h 1098958"/>
              <a:gd name="connsiteX34" fmla="*/ 226539 w 878145"/>
              <a:gd name="connsiteY34" fmla="*/ 771787 h 1098958"/>
              <a:gd name="connsiteX35" fmla="*/ 243316 w 878145"/>
              <a:gd name="connsiteY35" fmla="*/ 805343 h 1098958"/>
              <a:gd name="connsiteX36" fmla="*/ 260094 w 878145"/>
              <a:gd name="connsiteY36" fmla="*/ 830510 h 1098958"/>
              <a:gd name="connsiteX37" fmla="*/ 268483 w 878145"/>
              <a:gd name="connsiteY37" fmla="*/ 864066 h 1098958"/>
              <a:gd name="connsiteX38" fmla="*/ 327206 w 878145"/>
              <a:gd name="connsiteY38" fmla="*/ 897622 h 1098958"/>
              <a:gd name="connsiteX39" fmla="*/ 369151 w 878145"/>
              <a:gd name="connsiteY39" fmla="*/ 931178 h 1098958"/>
              <a:gd name="connsiteX40" fmla="*/ 411096 w 878145"/>
              <a:gd name="connsiteY40" fmla="*/ 964734 h 1098958"/>
              <a:gd name="connsiteX41" fmla="*/ 494986 w 878145"/>
              <a:gd name="connsiteY41" fmla="*/ 998290 h 1098958"/>
              <a:gd name="connsiteX42" fmla="*/ 545320 w 878145"/>
              <a:gd name="connsiteY42" fmla="*/ 1015068 h 1098958"/>
              <a:gd name="connsiteX43" fmla="*/ 553709 w 878145"/>
              <a:gd name="connsiteY43" fmla="*/ 1040235 h 1098958"/>
              <a:gd name="connsiteX44" fmla="*/ 604043 w 878145"/>
              <a:gd name="connsiteY44" fmla="*/ 1073791 h 1098958"/>
              <a:gd name="connsiteX45" fmla="*/ 654377 w 878145"/>
              <a:gd name="connsiteY45" fmla="*/ 1098958 h 1098958"/>
              <a:gd name="connsiteX46" fmla="*/ 662766 w 878145"/>
              <a:gd name="connsiteY46" fmla="*/ 964734 h 1098958"/>
              <a:gd name="connsiteX47" fmla="*/ 696322 w 878145"/>
              <a:gd name="connsiteY47" fmla="*/ 914400 h 1098958"/>
              <a:gd name="connsiteX48" fmla="*/ 713100 w 878145"/>
              <a:gd name="connsiteY48" fmla="*/ 880844 h 1098958"/>
              <a:gd name="connsiteX49" fmla="*/ 721489 w 878145"/>
              <a:gd name="connsiteY49" fmla="*/ 855677 h 1098958"/>
              <a:gd name="connsiteX50" fmla="*/ 755045 w 878145"/>
              <a:gd name="connsiteY50" fmla="*/ 805343 h 1098958"/>
              <a:gd name="connsiteX51" fmla="*/ 771823 w 878145"/>
              <a:gd name="connsiteY51" fmla="*/ 780176 h 1098958"/>
              <a:gd name="connsiteX52" fmla="*/ 796990 w 878145"/>
              <a:gd name="connsiteY52" fmla="*/ 755009 h 1098958"/>
              <a:gd name="connsiteX53" fmla="*/ 813768 w 878145"/>
              <a:gd name="connsiteY53" fmla="*/ 704675 h 1098958"/>
              <a:gd name="connsiteX54" fmla="*/ 830546 w 878145"/>
              <a:gd name="connsiteY54" fmla="*/ 570451 h 1098958"/>
              <a:gd name="connsiteX55" fmla="*/ 847324 w 878145"/>
              <a:gd name="connsiteY55" fmla="*/ 545284 h 1098958"/>
              <a:gd name="connsiteX56" fmla="*/ 872491 w 878145"/>
              <a:gd name="connsiteY56" fmla="*/ 528506 h 1098958"/>
              <a:gd name="connsiteX57" fmla="*/ 855713 w 878145"/>
              <a:gd name="connsiteY57" fmla="*/ 503340 h 109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78145" h="1098958">
                <a:moveTo>
                  <a:pt x="855713" y="503340"/>
                </a:moveTo>
                <a:cubicBezTo>
                  <a:pt x="850120" y="492155"/>
                  <a:pt x="848939" y="472650"/>
                  <a:pt x="838935" y="461395"/>
                </a:cubicBezTo>
                <a:cubicBezTo>
                  <a:pt x="825538" y="446324"/>
                  <a:pt x="805379" y="439024"/>
                  <a:pt x="788601" y="427839"/>
                </a:cubicBezTo>
                <a:lnTo>
                  <a:pt x="763434" y="411061"/>
                </a:lnTo>
                <a:cubicBezTo>
                  <a:pt x="755045" y="405468"/>
                  <a:pt x="748048" y="396728"/>
                  <a:pt x="738267" y="394283"/>
                </a:cubicBezTo>
                <a:lnTo>
                  <a:pt x="704711" y="385894"/>
                </a:lnTo>
                <a:cubicBezTo>
                  <a:pt x="652852" y="351321"/>
                  <a:pt x="703440" y="389707"/>
                  <a:pt x="662766" y="343949"/>
                </a:cubicBezTo>
                <a:cubicBezTo>
                  <a:pt x="647002" y="326215"/>
                  <a:pt x="629210" y="310393"/>
                  <a:pt x="612432" y="293615"/>
                </a:cubicBezTo>
                <a:cubicBezTo>
                  <a:pt x="604043" y="285226"/>
                  <a:pt x="597136" y="275029"/>
                  <a:pt x="587265" y="268448"/>
                </a:cubicBezTo>
                <a:cubicBezTo>
                  <a:pt x="570487" y="257263"/>
                  <a:pt x="556061" y="241269"/>
                  <a:pt x="536931" y="234892"/>
                </a:cubicBezTo>
                <a:cubicBezTo>
                  <a:pt x="528542" y="232096"/>
                  <a:pt x="519673" y="230458"/>
                  <a:pt x="511764" y="226503"/>
                </a:cubicBezTo>
                <a:cubicBezTo>
                  <a:pt x="446715" y="193978"/>
                  <a:pt x="524688" y="222422"/>
                  <a:pt x="461430" y="201336"/>
                </a:cubicBezTo>
                <a:cubicBezTo>
                  <a:pt x="453041" y="192947"/>
                  <a:pt x="446134" y="182750"/>
                  <a:pt x="436263" y="176169"/>
                </a:cubicBezTo>
                <a:cubicBezTo>
                  <a:pt x="428905" y="171264"/>
                  <a:pt x="418826" y="172074"/>
                  <a:pt x="411096" y="167780"/>
                </a:cubicBezTo>
                <a:cubicBezTo>
                  <a:pt x="393469" y="157987"/>
                  <a:pt x="377540" y="145409"/>
                  <a:pt x="360762" y="134224"/>
                </a:cubicBezTo>
                <a:lnTo>
                  <a:pt x="335595" y="117446"/>
                </a:lnTo>
                <a:cubicBezTo>
                  <a:pt x="326800" y="91061"/>
                  <a:pt x="328970" y="85066"/>
                  <a:pt x="302039" y="67112"/>
                </a:cubicBezTo>
                <a:cubicBezTo>
                  <a:pt x="294681" y="62207"/>
                  <a:pt x="285261" y="61519"/>
                  <a:pt x="276872" y="58723"/>
                </a:cubicBezTo>
                <a:cubicBezTo>
                  <a:pt x="274076" y="50334"/>
                  <a:pt x="275388" y="39080"/>
                  <a:pt x="268483" y="33556"/>
                </a:cubicBezTo>
                <a:cubicBezTo>
                  <a:pt x="259480" y="26354"/>
                  <a:pt x="246014" y="28334"/>
                  <a:pt x="234928" y="25167"/>
                </a:cubicBezTo>
                <a:cubicBezTo>
                  <a:pt x="204537" y="16484"/>
                  <a:pt x="212169" y="18383"/>
                  <a:pt x="184594" y="0"/>
                </a:cubicBezTo>
                <a:cubicBezTo>
                  <a:pt x="131070" y="35682"/>
                  <a:pt x="184728" y="-8658"/>
                  <a:pt x="151038" y="58723"/>
                </a:cubicBezTo>
                <a:cubicBezTo>
                  <a:pt x="145732" y="69334"/>
                  <a:pt x="133592" y="74882"/>
                  <a:pt x="125871" y="83890"/>
                </a:cubicBezTo>
                <a:cubicBezTo>
                  <a:pt x="116772" y="94506"/>
                  <a:pt x="111740" y="108862"/>
                  <a:pt x="100704" y="117446"/>
                </a:cubicBezTo>
                <a:cubicBezTo>
                  <a:pt x="85897" y="128963"/>
                  <a:pt x="66455" y="132962"/>
                  <a:pt x="50370" y="142613"/>
                </a:cubicBezTo>
                <a:cubicBezTo>
                  <a:pt x="38381" y="149807"/>
                  <a:pt x="27999" y="159391"/>
                  <a:pt x="16814" y="167780"/>
                </a:cubicBezTo>
                <a:cubicBezTo>
                  <a:pt x="19610" y="181762"/>
                  <a:pt x="24491" y="195484"/>
                  <a:pt x="25203" y="209725"/>
                </a:cubicBezTo>
                <a:cubicBezTo>
                  <a:pt x="40436" y="514376"/>
                  <a:pt x="-59891" y="472183"/>
                  <a:pt x="58759" y="511728"/>
                </a:cubicBezTo>
                <a:cubicBezTo>
                  <a:pt x="61555" y="520117"/>
                  <a:pt x="60895" y="530642"/>
                  <a:pt x="67148" y="536895"/>
                </a:cubicBezTo>
                <a:cubicBezTo>
                  <a:pt x="73401" y="543148"/>
                  <a:pt x="84957" y="540379"/>
                  <a:pt x="92315" y="545284"/>
                </a:cubicBezTo>
                <a:cubicBezTo>
                  <a:pt x="102186" y="551865"/>
                  <a:pt x="109093" y="562062"/>
                  <a:pt x="117482" y="570451"/>
                </a:cubicBezTo>
                <a:lnTo>
                  <a:pt x="134260" y="620785"/>
                </a:lnTo>
                <a:cubicBezTo>
                  <a:pt x="142668" y="646008"/>
                  <a:pt x="141358" y="649436"/>
                  <a:pt x="159427" y="671119"/>
                </a:cubicBezTo>
                <a:cubicBezTo>
                  <a:pt x="167022" y="680233"/>
                  <a:pt x="176205" y="687897"/>
                  <a:pt x="184594" y="696286"/>
                </a:cubicBezTo>
                <a:cubicBezTo>
                  <a:pt x="205124" y="757875"/>
                  <a:pt x="188866" y="734114"/>
                  <a:pt x="226539" y="771787"/>
                </a:cubicBezTo>
                <a:cubicBezTo>
                  <a:pt x="232131" y="782972"/>
                  <a:pt x="237112" y="794485"/>
                  <a:pt x="243316" y="805343"/>
                </a:cubicBezTo>
                <a:cubicBezTo>
                  <a:pt x="248318" y="814097"/>
                  <a:pt x="256122" y="821243"/>
                  <a:pt x="260094" y="830510"/>
                </a:cubicBezTo>
                <a:cubicBezTo>
                  <a:pt x="264636" y="841107"/>
                  <a:pt x="262088" y="854473"/>
                  <a:pt x="268483" y="864066"/>
                </a:cubicBezTo>
                <a:cubicBezTo>
                  <a:pt x="274412" y="872959"/>
                  <a:pt x="321400" y="894719"/>
                  <a:pt x="327206" y="897622"/>
                </a:cubicBezTo>
                <a:cubicBezTo>
                  <a:pt x="375289" y="969747"/>
                  <a:pt x="311264" y="884869"/>
                  <a:pt x="369151" y="931178"/>
                </a:cubicBezTo>
                <a:cubicBezTo>
                  <a:pt x="423359" y="974544"/>
                  <a:pt x="347838" y="943648"/>
                  <a:pt x="411096" y="964734"/>
                </a:cubicBezTo>
                <a:cubicBezTo>
                  <a:pt x="455077" y="1008715"/>
                  <a:pt x="416465" y="980170"/>
                  <a:pt x="494986" y="998290"/>
                </a:cubicBezTo>
                <a:cubicBezTo>
                  <a:pt x="512219" y="1002267"/>
                  <a:pt x="545320" y="1015068"/>
                  <a:pt x="545320" y="1015068"/>
                </a:cubicBezTo>
                <a:cubicBezTo>
                  <a:pt x="548116" y="1023457"/>
                  <a:pt x="547456" y="1033982"/>
                  <a:pt x="553709" y="1040235"/>
                </a:cubicBezTo>
                <a:cubicBezTo>
                  <a:pt x="567968" y="1054494"/>
                  <a:pt x="587265" y="1062606"/>
                  <a:pt x="604043" y="1073791"/>
                </a:cubicBezTo>
                <a:cubicBezTo>
                  <a:pt x="636568" y="1095474"/>
                  <a:pt x="619645" y="1087381"/>
                  <a:pt x="654377" y="1098958"/>
                </a:cubicBezTo>
                <a:cubicBezTo>
                  <a:pt x="657173" y="1054217"/>
                  <a:pt x="652831" y="1008448"/>
                  <a:pt x="662766" y="964734"/>
                </a:cubicBezTo>
                <a:cubicBezTo>
                  <a:pt x="667235" y="945071"/>
                  <a:pt x="687304" y="932436"/>
                  <a:pt x="696322" y="914400"/>
                </a:cubicBezTo>
                <a:cubicBezTo>
                  <a:pt x="701915" y="903215"/>
                  <a:pt x="708174" y="892338"/>
                  <a:pt x="713100" y="880844"/>
                </a:cubicBezTo>
                <a:cubicBezTo>
                  <a:pt x="716583" y="872716"/>
                  <a:pt x="717195" y="863407"/>
                  <a:pt x="721489" y="855677"/>
                </a:cubicBezTo>
                <a:cubicBezTo>
                  <a:pt x="731282" y="838050"/>
                  <a:pt x="743860" y="822121"/>
                  <a:pt x="755045" y="805343"/>
                </a:cubicBezTo>
                <a:cubicBezTo>
                  <a:pt x="760638" y="796954"/>
                  <a:pt x="764694" y="787305"/>
                  <a:pt x="771823" y="780176"/>
                </a:cubicBezTo>
                <a:lnTo>
                  <a:pt x="796990" y="755009"/>
                </a:lnTo>
                <a:cubicBezTo>
                  <a:pt x="802583" y="738231"/>
                  <a:pt x="812412" y="722308"/>
                  <a:pt x="813768" y="704675"/>
                </a:cubicBezTo>
                <a:cubicBezTo>
                  <a:pt x="815369" y="683860"/>
                  <a:pt x="812438" y="606667"/>
                  <a:pt x="830546" y="570451"/>
                </a:cubicBezTo>
                <a:cubicBezTo>
                  <a:pt x="835055" y="561433"/>
                  <a:pt x="840195" y="552413"/>
                  <a:pt x="847324" y="545284"/>
                </a:cubicBezTo>
                <a:cubicBezTo>
                  <a:pt x="854453" y="538155"/>
                  <a:pt x="864102" y="534099"/>
                  <a:pt x="872491" y="528506"/>
                </a:cubicBezTo>
                <a:cubicBezTo>
                  <a:pt x="890153" y="475520"/>
                  <a:pt x="861306" y="514525"/>
                  <a:pt x="855713" y="50334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986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E0E847-CE57-4358-9050-C0055394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CFB6D69-C1AC-4636-8F95-BC57ECA187CE}"/>
              </a:ext>
            </a:extLst>
          </p:cNvPr>
          <p:cNvSpPr/>
          <p:nvPr/>
        </p:nvSpPr>
        <p:spPr>
          <a:xfrm>
            <a:off x="5922628" y="2824551"/>
            <a:ext cx="1619075" cy="2267566"/>
          </a:xfrm>
          <a:custGeom>
            <a:avLst/>
            <a:gdLst>
              <a:gd name="connsiteX0" fmla="*/ 1619075 w 1619075"/>
              <a:gd name="connsiteY0" fmla="*/ 992440 h 2267566"/>
              <a:gd name="connsiteX1" fmla="*/ 1593908 w 1619075"/>
              <a:gd name="connsiteY1" fmla="*/ 1067941 h 2267566"/>
              <a:gd name="connsiteX2" fmla="*/ 1585519 w 1619075"/>
              <a:gd name="connsiteY2" fmla="*/ 1093108 h 2267566"/>
              <a:gd name="connsiteX3" fmla="*/ 1577130 w 1619075"/>
              <a:gd name="connsiteY3" fmla="*/ 1143442 h 2267566"/>
              <a:gd name="connsiteX4" fmla="*/ 1560352 w 1619075"/>
              <a:gd name="connsiteY4" fmla="*/ 1202165 h 2267566"/>
              <a:gd name="connsiteX5" fmla="*/ 1543574 w 1619075"/>
              <a:gd name="connsiteY5" fmla="*/ 1260888 h 2267566"/>
              <a:gd name="connsiteX6" fmla="*/ 1510018 w 1619075"/>
              <a:gd name="connsiteY6" fmla="*/ 1319610 h 2267566"/>
              <a:gd name="connsiteX7" fmla="*/ 1493240 w 1619075"/>
              <a:gd name="connsiteY7" fmla="*/ 1378333 h 2267566"/>
              <a:gd name="connsiteX8" fmla="*/ 1459684 w 1619075"/>
              <a:gd name="connsiteY8" fmla="*/ 1428667 h 2267566"/>
              <a:gd name="connsiteX9" fmla="*/ 1426128 w 1619075"/>
              <a:gd name="connsiteY9" fmla="*/ 1479001 h 2267566"/>
              <a:gd name="connsiteX10" fmla="*/ 1409350 w 1619075"/>
              <a:gd name="connsiteY10" fmla="*/ 1537724 h 2267566"/>
              <a:gd name="connsiteX11" fmla="*/ 1392572 w 1619075"/>
              <a:gd name="connsiteY11" fmla="*/ 1588058 h 2267566"/>
              <a:gd name="connsiteX12" fmla="*/ 1375794 w 1619075"/>
              <a:gd name="connsiteY12" fmla="*/ 1613225 h 2267566"/>
              <a:gd name="connsiteX13" fmla="*/ 1342238 w 1619075"/>
              <a:gd name="connsiteY13" fmla="*/ 1688726 h 2267566"/>
              <a:gd name="connsiteX14" fmla="*/ 1317071 w 1619075"/>
              <a:gd name="connsiteY14" fmla="*/ 1755838 h 2267566"/>
              <a:gd name="connsiteX15" fmla="*/ 1300293 w 1619075"/>
              <a:gd name="connsiteY15" fmla="*/ 1806172 h 2267566"/>
              <a:gd name="connsiteX16" fmla="*/ 1291904 w 1619075"/>
              <a:gd name="connsiteY16" fmla="*/ 1831339 h 2267566"/>
              <a:gd name="connsiteX17" fmla="*/ 1241570 w 1619075"/>
              <a:gd name="connsiteY17" fmla="*/ 1898451 h 2267566"/>
              <a:gd name="connsiteX18" fmla="*/ 1174458 w 1619075"/>
              <a:gd name="connsiteY18" fmla="*/ 1990730 h 2267566"/>
              <a:gd name="connsiteX19" fmla="*/ 1166069 w 1619075"/>
              <a:gd name="connsiteY19" fmla="*/ 2015897 h 2267566"/>
              <a:gd name="connsiteX20" fmla="*/ 1115735 w 1619075"/>
              <a:gd name="connsiteY20" fmla="*/ 2083009 h 2267566"/>
              <a:gd name="connsiteX21" fmla="*/ 1098957 w 1619075"/>
              <a:gd name="connsiteY21" fmla="*/ 2124954 h 2267566"/>
              <a:gd name="connsiteX22" fmla="*/ 1090568 w 1619075"/>
              <a:gd name="connsiteY22" fmla="*/ 2158510 h 2267566"/>
              <a:gd name="connsiteX23" fmla="*/ 1065401 w 1619075"/>
              <a:gd name="connsiteY23" fmla="*/ 2183677 h 2267566"/>
              <a:gd name="connsiteX24" fmla="*/ 1040234 w 1619075"/>
              <a:gd name="connsiteY24" fmla="*/ 2267566 h 2267566"/>
              <a:gd name="connsiteX25" fmla="*/ 1023456 w 1619075"/>
              <a:gd name="connsiteY25" fmla="*/ 2242399 h 2267566"/>
              <a:gd name="connsiteX26" fmla="*/ 1015067 w 1619075"/>
              <a:gd name="connsiteY26" fmla="*/ 2217232 h 2267566"/>
              <a:gd name="connsiteX27" fmla="*/ 989900 w 1619075"/>
              <a:gd name="connsiteY27" fmla="*/ 2200455 h 2267566"/>
              <a:gd name="connsiteX28" fmla="*/ 947955 w 1619075"/>
              <a:gd name="connsiteY28" fmla="*/ 2124954 h 2267566"/>
              <a:gd name="connsiteX29" fmla="*/ 864066 w 1619075"/>
              <a:gd name="connsiteY29" fmla="*/ 2024286 h 2267566"/>
              <a:gd name="connsiteX30" fmla="*/ 822121 w 1619075"/>
              <a:gd name="connsiteY30" fmla="*/ 1990730 h 2267566"/>
              <a:gd name="connsiteX31" fmla="*/ 788565 w 1619075"/>
              <a:gd name="connsiteY31" fmla="*/ 1940396 h 2267566"/>
              <a:gd name="connsiteX32" fmla="*/ 746620 w 1619075"/>
              <a:gd name="connsiteY32" fmla="*/ 1881673 h 2267566"/>
              <a:gd name="connsiteX33" fmla="*/ 713064 w 1619075"/>
              <a:gd name="connsiteY33" fmla="*/ 1831339 h 2267566"/>
              <a:gd name="connsiteX34" fmla="*/ 696286 w 1619075"/>
              <a:gd name="connsiteY34" fmla="*/ 1806172 h 2267566"/>
              <a:gd name="connsiteX35" fmla="*/ 679508 w 1619075"/>
              <a:gd name="connsiteY35" fmla="*/ 1781005 h 2267566"/>
              <a:gd name="connsiteX36" fmla="*/ 654341 w 1619075"/>
              <a:gd name="connsiteY36" fmla="*/ 1764227 h 2267566"/>
              <a:gd name="connsiteX37" fmla="*/ 629174 w 1619075"/>
              <a:gd name="connsiteY37" fmla="*/ 1705504 h 2267566"/>
              <a:gd name="connsiteX38" fmla="*/ 604007 w 1619075"/>
              <a:gd name="connsiteY38" fmla="*/ 1680337 h 2267566"/>
              <a:gd name="connsiteX39" fmla="*/ 578840 w 1619075"/>
              <a:gd name="connsiteY39" fmla="*/ 1630003 h 2267566"/>
              <a:gd name="connsiteX40" fmla="*/ 553673 w 1619075"/>
              <a:gd name="connsiteY40" fmla="*/ 1604836 h 2267566"/>
              <a:gd name="connsiteX41" fmla="*/ 503339 w 1619075"/>
              <a:gd name="connsiteY41" fmla="*/ 1554502 h 2267566"/>
              <a:gd name="connsiteX42" fmla="*/ 469783 w 1619075"/>
              <a:gd name="connsiteY42" fmla="*/ 1504168 h 2267566"/>
              <a:gd name="connsiteX43" fmla="*/ 411060 w 1619075"/>
              <a:gd name="connsiteY43" fmla="*/ 1420278 h 2267566"/>
              <a:gd name="connsiteX44" fmla="*/ 385893 w 1619075"/>
              <a:gd name="connsiteY44" fmla="*/ 1395111 h 2267566"/>
              <a:gd name="connsiteX45" fmla="*/ 360726 w 1619075"/>
              <a:gd name="connsiteY45" fmla="*/ 1361555 h 2267566"/>
              <a:gd name="connsiteX46" fmla="*/ 343948 w 1619075"/>
              <a:gd name="connsiteY46" fmla="*/ 1327999 h 2267566"/>
              <a:gd name="connsiteX47" fmla="*/ 318781 w 1619075"/>
              <a:gd name="connsiteY47" fmla="*/ 1311221 h 2267566"/>
              <a:gd name="connsiteX48" fmla="*/ 293614 w 1619075"/>
              <a:gd name="connsiteY48" fmla="*/ 1269277 h 2267566"/>
              <a:gd name="connsiteX49" fmla="*/ 268447 w 1619075"/>
              <a:gd name="connsiteY49" fmla="*/ 1252499 h 2267566"/>
              <a:gd name="connsiteX50" fmla="*/ 243280 w 1619075"/>
              <a:gd name="connsiteY50" fmla="*/ 1227332 h 2267566"/>
              <a:gd name="connsiteX51" fmla="*/ 209724 w 1619075"/>
              <a:gd name="connsiteY51" fmla="*/ 1202165 h 2267566"/>
              <a:gd name="connsiteX52" fmla="*/ 176168 w 1619075"/>
              <a:gd name="connsiteY52" fmla="*/ 1151831 h 2267566"/>
              <a:gd name="connsiteX53" fmla="*/ 159390 w 1619075"/>
              <a:gd name="connsiteY53" fmla="*/ 1126664 h 2267566"/>
              <a:gd name="connsiteX54" fmla="*/ 151001 w 1619075"/>
              <a:gd name="connsiteY54" fmla="*/ 1101497 h 2267566"/>
              <a:gd name="connsiteX55" fmla="*/ 125834 w 1619075"/>
              <a:gd name="connsiteY55" fmla="*/ 1084719 h 2267566"/>
              <a:gd name="connsiteX56" fmla="*/ 100667 w 1619075"/>
              <a:gd name="connsiteY56" fmla="*/ 1034385 h 2267566"/>
              <a:gd name="connsiteX57" fmla="*/ 75500 w 1619075"/>
              <a:gd name="connsiteY57" fmla="*/ 975662 h 2267566"/>
              <a:gd name="connsiteX58" fmla="*/ 67111 w 1619075"/>
              <a:gd name="connsiteY58" fmla="*/ 916939 h 2267566"/>
              <a:gd name="connsiteX59" fmla="*/ 50333 w 1619075"/>
              <a:gd name="connsiteY59" fmla="*/ 782715 h 2267566"/>
              <a:gd name="connsiteX60" fmla="*/ 33555 w 1619075"/>
              <a:gd name="connsiteY60" fmla="*/ 732381 h 2267566"/>
              <a:gd name="connsiteX61" fmla="*/ 25166 w 1619075"/>
              <a:gd name="connsiteY61" fmla="*/ 707214 h 2267566"/>
              <a:gd name="connsiteX62" fmla="*/ 0 w 1619075"/>
              <a:gd name="connsiteY62" fmla="*/ 614935 h 2267566"/>
              <a:gd name="connsiteX63" fmla="*/ 8389 w 1619075"/>
              <a:gd name="connsiteY63" fmla="*/ 447155 h 2267566"/>
              <a:gd name="connsiteX64" fmla="*/ 58722 w 1619075"/>
              <a:gd name="connsiteY64" fmla="*/ 346488 h 2267566"/>
              <a:gd name="connsiteX65" fmla="*/ 92278 w 1619075"/>
              <a:gd name="connsiteY65" fmla="*/ 304543 h 2267566"/>
              <a:gd name="connsiteX66" fmla="*/ 125834 w 1619075"/>
              <a:gd name="connsiteY66" fmla="*/ 262598 h 2267566"/>
              <a:gd name="connsiteX67" fmla="*/ 159390 w 1619075"/>
              <a:gd name="connsiteY67" fmla="*/ 220653 h 2267566"/>
              <a:gd name="connsiteX68" fmla="*/ 176168 w 1619075"/>
              <a:gd name="connsiteY68" fmla="*/ 195486 h 2267566"/>
              <a:gd name="connsiteX69" fmla="*/ 192946 w 1619075"/>
              <a:gd name="connsiteY69" fmla="*/ 128374 h 2267566"/>
              <a:gd name="connsiteX70" fmla="*/ 209724 w 1619075"/>
              <a:gd name="connsiteY70" fmla="*/ 103207 h 2267566"/>
              <a:gd name="connsiteX71" fmla="*/ 218113 w 1619075"/>
              <a:gd name="connsiteY71" fmla="*/ 69651 h 2267566"/>
              <a:gd name="connsiteX72" fmla="*/ 226502 w 1619075"/>
              <a:gd name="connsiteY72" fmla="*/ 2539 h 2267566"/>
              <a:gd name="connsiteX73" fmla="*/ 251669 w 1619075"/>
              <a:gd name="connsiteY73" fmla="*/ 10928 h 2267566"/>
              <a:gd name="connsiteX74" fmla="*/ 302003 w 1619075"/>
              <a:gd name="connsiteY74" fmla="*/ 44484 h 2267566"/>
              <a:gd name="connsiteX75" fmla="*/ 369115 w 1619075"/>
              <a:gd name="connsiteY75" fmla="*/ 103207 h 2267566"/>
              <a:gd name="connsiteX76" fmla="*/ 419449 w 1619075"/>
              <a:gd name="connsiteY76" fmla="*/ 136763 h 2267566"/>
              <a:gd name="connsiteX77" fmla="*/ 444616 w 1619075"/>
              <a:gd name="connsiteY77" fmla="*/ 153541 h 2267566"/>
              <a:gd name="connsiteX78" fmla="*/ 494950 w 1619075"/>
              <a:gd name="connsiteY78" fmla="*/ 170319 h 2267566"/>
              <a:gd name="connsiteX79" fmla="*/ 520117 w 1619075"/>
              <a:gd name="connsiteY79" fmla="*/ 187097 h 2267566"/>
              <a:gd name="connsiteX80" fmla="*/ 570451 w 1619075"/>
              <a:gd name="connsiteY80" fmla="*/ 212264 h 2267566"/>
              <a:gd name="connsiteX81" fmla="*/ 587229 w 1619075"/>
              <a:gd name="connsiteY81" fmla="*/ 237431 h 2267566"/>
              <a:gd name="connsiteX82" fmla="*/ 645952 w 1619075"/>
              <a:gd name="connsiteY82" fmla="*/ 270987 h 2267566"/>
              <a:gd name="connsiteX83" fmla="*/ 696286 w 1619075"/>
              <a:gd name="connsiteY83" fmla="*/ 321321 h 2267566"/>
              <a:gd name="connsiteX84" fmla="*/ 721453 w 1619075"/>
              <a:gd name="connsiteY84" fmla="*/ 338099 h 2267566"/>
              <a:gd name="connsiteX85" fmla="*/ 738231 w 1619075"/>
              <a:gd name="connsiteY85" fmla="*/ 363266 h 2267566"/>
              <a:gd name="connsiteX86" fmla="*/ 771787 w 1619075"/>
              <a:gd name="connsiteY86" fmla="*/ 371655 h 2267566"/>
              <a:gd name="connsiteX87" fmla="*/ 805343 w 1619075"/>
              <a:gd name="connsiteY87" fmla="*/ 388432 h 2267566"/>
              <a:gd name="connsiteX88" fmla="*/ 847288 w 1619075"/>
              <a:gd name="connsiteY88" fmla="*/ 413599 h 2267566"/>
              <a:gd name="connsiteX89" fmla="*/ 897622 w 1619075"/>
              <a:gd name="connsiteY89" fmla="*/ 447155 h 2267566"/>
              <a:gd name="connsiteX90" fmla="*/ 922789 w 1619075"/>
              <a:gd name="connsiteY90" fmla="*/ 455544 h 2267566"/>
              <a:gd name="connsiteX91" fmla="*/ 939566 w 1619075"/>
              <a:gd name="connsiteY91" fmla="*/ 480711 h 2267566"/>
              <a:gd name="connsiteX92" fmla="*/ 964733 w 1619075"/>
              <a:gd name="connsiteY92" fmla="*/ 489100 h 2267566"/>
              <a:gd name="connsiteX93" fmla="*/ 1015067 w 1619075"/>
              <a:gd name="connsiteY93" fmla="*/ 522656 h 2267566"/>
              <a:gd name="connsiteX94" fmla="*/ 1040234 w 1619075"/>
              <a:gd name="connsiteY94" fmla="*/ 531045 h 2267566"/>
              <a:gd name="connsiteX95" fmla="*/ 1098957 w 1619075"/>
              <a:gd name="connsiteY95" fmla="*/ 572990 h 2267566"/>
              <a:gd name="connsiteX96" fmla="*/ 1124124 w 1619075"/>
              <a:gd name="connsiteY96" fmla="*/ 581379 h 2267566"/>
              <a:gd name="connsiteX97" fmla="*/ 1149291 w 1619075"/>
              <a:gd name="connsiteY97" fmla="*/ 598157 h 2267566"/>
              <a:gd name="connsiteX98" fmla="*/ 1174458 w 1619075"/>
              <a:gd name="connsiteY98" fmla="*/ 606546 h 2267566"/>
              <a:gd name="connsiteX99" fmla="*/ 1224792 w 1619075"/>
              <a:gd name="connsiteY99" fmla="*/ 640102 h 2267566"/>
              <a:gd name="connsiteX100" fmla="*/ 1300293 w 1619075"/>
              <a:gd name="connsiteY100" fmla="*/ 707214 h 2267566"/>
              <a:gd name="connsiteX101" fmla="*/ 1333849 w 1619075"/>
              <a:gd name="connsiteY101" fmla="*/ 749159 h 2267566"/>
              <a:gd name="connsiteX102" fmla="*/ 1350627 w 1619075"/>
              <a:gd name="connsiteY102" fmla="*/ 774326 h 2267566"/>
              <a:gd name="connsiteX103" fmla="*/ 1375794 w 1619075"/>
              <a:gd name="connsiteY103" fmla="*/ 782715 h 2267566"/>
              <a:gd name="connsiteX104" fmla="*/ 1400961 w 1619075"/>
              <a:gd name="connsiteY104" fmla="*/ 799493 h 2267566"/>
              <a:gd name="connsiteX105" fmla="*/ 1442906 w 1619075"/>
              <a:gd name="connsiteY105" fmla="*/ 841438 h 2267566"/>
              <a:gd name="connsiteX106" fmla="*/ 1501629 w 1619075"/>
              <a:gd name="connsiteY106" fmla="*/ 883383 h 2267566"/>
              <a:gd name="connsiteX107" fmla="*/ 1577130 w 1619075"/>
              <a:gd name="connsiteY107" fmla="*/ 942106 h 2267566"/>
              <a:gd name="connsiteX108" fmla="*/ 1619075 w 1619075"/>
              <a:gd name="connsiteY108" fmla="*/ 992440 h 2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619075" h="2267566">
                <a:moveTo>
                  <a:pt x="1619075" y="992440"/>
                </a:moveTo>
                <a:lnTo>
                  <a:pt x="1593908" y="1067941"/>
                </a:lnTo>
                <a:cubicBezTo>
                  <a:pt x="1591112" y="1076330"/>
                  <a:pt x="1586973" y="1084386"/>
                  <a:pt x="1585519" y="1093108"/>
                </a:cubicBezTo>
                <a:cubicBezTo>
                  <a:pt x="1582723" y="1109886"/>
                  <a:pt x="1580466" y="1126763"/>
                  <a:pt x="1577130" y="1143442"/>
                </a:cubicBezTo>
                <a:cubicBezTo>
                  <a:pt x="1568388" y="1187151"/>
                  <a:pt x="1571013" y="1164853"/>
                  <a:pt x="1560352" y="1202165"/>
                </a:cubicBezTo>
                <a:cubicBezTo>
                  <a:pt x="1554271" y="1223449"/>
                  <a:pt x="1552194" y="1240775"/>
                  <a:pt x="1543574" y="1260888"/>
                </a:cubicBezTo>
                <a:cubicBezTo>
                  <a:pt x="1530803" y="1290687"/>
                  <a:pt x="1526867" y="1294337"/>
                  <a:pt x="1510018" y="1319610"/>
                </a:cubicBezTo>
                <a:cubicBezTo>
                  <a:pt x="1508043" y="1327508"/>
                  <a:pt x="1498710" y="1368486"/>
                  <a:pt x="1493240" y="1378333"/>
                </a:cubicBezTo>
                <a:cubicBezTo>
                  <a:pt x="1483447" y="1395960"/>
                  <a:pt x="1466061" y="1409537"/>
                  <a:pt x="1459684" y="1428667"/>
                </a:cubicBezTo>
                <a:cubicBezTo>
                  <a:pt x="1447543" y="1465089"/>
                  <a:pt x="1457548" y="1447581"/>
                  <a:pt x="1426128" y="1479001"/>
                </a:cubicBezTo>
                <a:cubicBezTo>
                  <a:pt x="1397935" y="1563580"/>
                  <a:pt x="1440951" y="1432387"/>
                  <a:pt x="1409350" y="1537724"/>
                </a:cubicBezTo>
                <a:cubicBezTo>
                  <a:pt x="1404268" y="1554664"/>
                  <a:pt x="1402382" y="1573343"/>
                  <a:pt x="1392572" y="1588058"/>
                </a:cubicBezTo>
                <a:cubicBezTo>
                  <a:pt x="1386979" y="1596447"/>
                  <a:pt x="1379889" y="1604012"/>
                  <a:pt x="1375794" y="1613225"/>
                </a:cubicBezTo>
                <a:cubicBezTo>
                  <a:pt x="1335861" y="1703073"/>
                  <a:pt x="1380209" y="1631770"/>
                  <a:pt x="1342238" y="1688726"/>
                </a:cubicBezTo>
                <a:cubicBezTo>
                  <a:pt x="1324075" y="1761377"/>
                  <a:pt x="1346317" y="1682724"/>
                  <a:pt x="1317071" y="1755838"/>
                </a:cubicBezTo>
                <a:cubicBezTo>
                  <a:pt x="1310503" y="1772259"/>
                  <a:pt x="1305886" y="1789394"/>
                  <a:pt x="1300293" y="1806172"/>
                </a:cubicBezTo>
                <a:cubicBezTo>
                  <a:pt x="1297497" y="1814561"/>
                  <a:pt x="1297210" y="1824265"/>
                  <a:pt x="1291904" y="1831339"/>
                </a:cubicBezTo>
                <a:cubicBezTo>
                  <a:pt x="1275126" y="1853710"/>
                  <a:pt x="1257823" y="1875696"/>
                  <a:pt x="1241570" y="1898451"/>
                </a:cubicBezTo>
                <a:cubicBezTo>
                  <a:pt x="1169090" y="1999923"/>
                  <a:pt x="1246354" y="1900860"/>
                  <a:pt x="1174458" y="1990730"/>
                </a:cubicBezTo>
                <a:cubicBezTo>
                  <a:pt x="1171662" y="1999119"/>
                  <a:pt x="1170816" y="2008437"/>
                  <a:pt x="1166069" y="2015897"/>
                </a:cubicBezTo>
                <a:cubicBezTo>
                  <a:pt x="1151056" y="2039489"/>
                  <a:pt x="1126120" y="2057046"/>
                  <a:pt x="1115735" y="2083009"/>
                </a:cubicBezTo>
                <a:cubicBezTo>
                  <a:pt x="1110142" y="2096991"/>
                  <a:pt x="1103719" y="2110668"/>
                  <a:pt x="1098957" y="2124954"/>
                </a:cubicBezTo>
                <a:cubicBezTo>
                  <a:pt x="1095311" y="2135892"/>
                  <a:pt x="1096288" y="2148500"/>
                  <a:pt x="1090568" y="2158510"/>
                </a:cubicBezTo>
                <a:cubicBezTo>
                  <a:pt x="1084682" y="2168811"/>
                  <a:pt x="1073790" y="2175288"/>
                  <a:pt x="1065401" y="2183677"/>
                </a:cubicBezTo>
                <a:cubicBezTo>
                  <a:pt x="1044977" y="2244948"/>
                  <a:pt x="1052912" y="2216853"/>
                  <a:pt x="1040234" y="2267566"/>
                </a:cubicBezTo>
                <a:cubicBezTo>
                  <a:pt x="1034641" y="2259177"/>
                  <a:pt x="1027965" y="2251417"/>
                  <a:pt x="1023456" y="2242399"/>
                </a:cubicBezTo>
                <a:cubicBezTo>
                  <a:pt x="1019501" y="2234490"/>
                  <a:pt x="1020591" y="2224137"/>
                  <a:pt x="1015067" y="2217232"/>
                </a:cubicBezTo>
                <a:cubicBezTo>
                  <a:pt x="1008769" y="2209359"/>
                  <a:pt x="998289" y="2206047"/>
                  <a:pt x="989900" y="2200455"/>
                </a:cubicBezTo>
                <a:cubicBezTo>
                  <a:pt x="976821" y="2161217"/>
                  <a:pt x="982571" y="2171109"/>
                  <a:pt x="947955" y="2124954"/>
                </a:cubicBezTo>
                <a:cubicBezTo>
                  <a:pt x="911698" y="2076610"/>
                  <a:pt x="904063" y="2059839"/>
                  <a:pt x="864066" y="2024286"/>
                </a:cubicBezTo>
                <a:cubicBezTo>
                  <a:pt x="850683" y="2012390"/>
                  <a:pt x="834099" y="2004039"/>
                  <a:pt x="822121" y="1990730"/>
                </a:cubicBezTo>
                <a:cubicBezTo>
                  <a:pt x="808632" y="1975742"/>
                  <a:pt x="799750" y="1957174"/>
                  <a:pt x="788565" y="1940396"/>
                </a:cubicBezTo>
                <a:cubicBezTo>
                  <a:pt x="734017" y="1858575"/>
                  <a:pt x="819458" y="1985728"/>
                  <a:pt x="746620" y="1881673"/>
                </a:cubicBezTo>
                <a:cubicBezTo>
                  <a:pt x="735056" y="1865153"/>
                  <a:pt x="724249" y="1848117"/>
                  <a:pt x="713064" y="1831339"/>
                </a:cubicBezTo>
                <a:lnTo>
                  <a:pt x="696286" y="1806172"/>
                </a:lnTo>
                <a:cubicBezTo>
                  <a:pt x="690693" y="1797783"/>
                  <a:pt x="687897" y="1786598"/>
                  <a:pt x="679508" y="1781005"/>
                </a:cubicBezTo>
                <a:lnTo>
                  <a:pt x="654341" y="1764227"/>
                </a:lnTo>
                <a:cubicBezTo>
                  <a:pt x="647495" y="1743689"/>
                  <a:pt x="642132" y="1723645"/>
                  <a:pt x="629174" y="1705504"/>
                </a:cubicBezTo>
                <a:cubicBezTo>
                  <a:pt x="622278" y="1695850"/>
                  <a:pt x="611602" y="1689451"/>
                  <a:pt x="604007" y="1680337"/>
                </a:cubicBezTo>
                <a:cubicBezTo>
                  <a:pt x="538006" y="1601136"/>
                  <a:pt x="629287" y="1705673"/>
                  <a:pt x="578840" y="1630003"/>
                </a:cubicBezTo>
                <a:cubicBezTo>
                  <a:pt x="572259" y="1620132"/>
                  <a:pt x="561268" y="1613950"/>
                  <a:pt x="553673" y="1604836"/>
                </a:cubicBezTo>
                <a:cubicBezTo>
                  <a:pt x="512784" y="1555769"/>
                  <a:pt x="567642" y="1602729"/>
                  <a:pt x="503339" y="1554502"/>
                </a:cubicBezTo>
                <a:cubicBezTo>
                  <a:pt x="487295" y="1506371"/>
                  <a:pt x="506439" y="1551298"/>
                  <a:pt x="469783" y="1504168"/>
                </a:cubicBezTo>
                <a:cubicBezTo>
                  <a:pt x="429354" y="1452188"/>
                  <a:pt x="447714" y="1463041"/>
                  <a:pt x="411060" y="1420278"/>
                </a:cubicBezTo>
                <a:cubicBezTo>
                  <a:pt x="403339" y="1411270"/>
                  <a:pt x="393614" y="1404119"/>
                  <a:pt x="385893" y="1395111"/>
                </a:cubicBezTo>
                <a:cubicBezTo>
                  <a:pt x="376794" y="1384495"/>
                  <a:pt x="368136" y="1373411"/>
                  <a:pt x="360726" y="1361555"/>
                </a:cubicBezTo>
                <a:cubicBezTo>
                  <a:pt x="354098" y="1350950"/>
                  <a:pt x="351954" y="1337606"/>
                  <a:pt x="343948" y="1327999"/>
                </a:cubicBezTo>
                <a:cubicBezTo>
                  <a:pt x="337493" y="1320254"/>
                  <a:pt x="327170" y="1316814"/>
                  <a:pt x="318781" y="1311221"/>
                </a:cubicBezTo>
                <a:cubicBezTo>
                  <a:pt x="310392" y="1297240"/>
                  <a:pt x="304225" y="1281657"/>
                  <a:pt x="293614" y="1269277"/>
                </a:cubicBezTo>
                <a:cubicBezTo>
                  <a:pt x="287052" y="1261622"/>
                  <a:pt x="276192" y="1258954"/>
                  <a:pt x="268447" y="1252499"/>
                </a:cubicBezTo>
                <a:cubicBezTo>
                  <a:pt x="259333" y="1244904"/>
                  <a:pt x="252288" y="1235053"/>
                  <a:pt x="243280" y="1227332"/>
                </a:cubicBezTo>
                <a:cubicBezTo>
                  <a:pt x="232664" y="1218233"/>
                  <a:pt x="219013" y="1212615"/>
                  <a:pt x="209724" y="1202165"/>
                </a:cubicBezTo>
                <a:cubicBezTo>
                  <a:pt x="196327" y="1187094"/>
                  <a:pt x="187353" y="1168609"/>
                  <a:pt x="176168" y="1151831"/>
                </a:cubicBezTo>
                <a:cubicBezTo>
                  <a:pt x="170575" y="1143442"/>
                  <a:pt x="162578" y="1136229"/>
                  <a:pt x="159390" y="1126664"/>
                </a:cubicBezTo>
                <a:cubicBezTo>
                  <a:pt x="156594" y="1118275"/>
                  <a:pt x="156525" y="1108402"/>
                  <a:pt x="151001" y="1101497"/>
                </a:cubicBezTo>
                <a:cubicBezTo>
                  <a:pt x="144703" y="1093624"/>
                  <a:pt x="134223" y="1090312"/>
                  <a:pt x="125834" y="1084719"/>
                </a:cubicBezTo>
                <a:cubicBezTo>
                  <a:pt x="110453" y="1038577"/>
                  <a:pt x="126687" y="1079919"/>
                  <a:pt x="100667" y="1034385"/>
                </a:cubicBezTo>
                <a:cubicBezTo>
                  <a:pt x="84081" y="1005359"/>
                  <a:pt x="84912" y="1003897"/>
                  <a:pt x="75500" y="975662"/>
                </a:cubicBezTo>
                <a:cubicBezTo>
                  <a:pt x="72704" y="956088"/>
                  <a:pt x="69668" y="936546"/>
                  <a:pt x="67111" y="916939"/>
                </a:cubicBezTo>
                <a:cubicBezTo>
                  <a:pt x="61279" y="872228"/>
                  <a:pt x="64592" y="825491"/>
                  <a:pt x="50333" y="782715"/>
                </a:cubicBezTo>
                <a:lnTo>
                  <a:pt x="33555" y="732381"/>
                </a:lnTo>
                <a:cubicBezTo>
                  <a:pt x="30759" y="723992"/>
                  <a:pt x="27311" y="715793"/>
                  <a:pt x="25166" y="707214"/>
                </a:cubicBezTo>
                <a:cubicBezTo>
                  <a:pt x="6244" y="631523"/>
                  <a:pt x="15681" y="661978"/>
                  <a:pt x="0" y="614935"/>
                </a:cubicBezTo>
                <a:cubicBezTo>
                  <a:pt x="2796" y="559008"/>
                  <a:pt x="1971" y="502782"/>
                  <a:pt x="8389" y="447155"/>
                </a:cubicBezTo>
                <a:cubicBezTo>
                  <a:pt x="18457" y="359892"/>
                  <a:pt x="30275" y="431830"/>
                  <a:pt x="58722" y="346488"/>
                </a:cubicBezTo>
                <a:cubicBezTo>
                  <a:pt x="70299" y="311756"/>
                  <a:pt x="59753" y="326226"/>
                  <a:pt x="92278" y="304543"/>
                </a:cubicBezTo>
                <a:cubicBezTo>
                  <a:pt x="113364" y="241285"/>
                  <a:pt x="82468" y="316806"/>
                  <a:pt x="125834" y="262598"/>
                </a:cubicBezTo>
                <a:cubicBezTo>
                  <a:pt x="172143" y="204711"/>
                  <a:pt x="87265" y="268736"/>
                  <a:pt x="159390" y="220653"/>
                </a:cubicBezTo>
                <a:cubicBezTo>
                  <a:pt x="164983" y="212264"/>
                  <a:pt x="172628" y="204926"/>
                  <a:pt x="176168" y="195486"/>
                </a:cubicBezTo>
                <a:cubicBezTo>
                  <a:pt x="190526" y="157197"/>
                  <a:pt x="177421" y="159423"/>
                  <a:pt x="192946" y="128374"/>
                </a:cubicBezTo>
                <a:cubicBezTo>
                  <a:pt x="197455" y="119356"/>
                  <a:pt x="204131" y="111596"/>
                  <a:pt x="209724" y="103207"/>
                </a:cubicBezTo>
                <a:cubicBezTo>
                  <a:pt x="212520" y="92022"/>
                  <a:pt x="216218" y="81024"/>
                  <a:pt x="218113" y="69651"/>
                </a:cubicBezTo>
                <a:cubicBezTo>
                  <a:pt x="221819" y="47413"/>
                  <a:pt x="215317" y="22113"/>
                  <a:pt x="226502" y="2539"/>
                </a:cubicBezTo>
                <a:cubicBezTo>
                  <a:pt x="230889" y="-5139"/>
                  <a:pt x="243939" y="6634"/>
                  <a:pt x="251669" y="10928"/>
                </a:cubicBezTo>
                <a:cubicBezTo>
                  <a:pt x="269296" y="20721"/>
                  <a:pt x="302003" y="44484"/>
                  <a:pt x="302003" y="44484"/>
                </a:cubicBezTo>
                <a:cubicBezTo>
                  <a:pt x="329966" y="86429"/>
                  <a:pt x="310392" y="64058"/>
                  <a:pt x="369115" y="103207"/>
                </a:cubicBezTo>
                <a:lnTo>
                  <a:pt x="419449" y="136763"/>
                </a:lnTo>
                <a:cubicBezTo>
                  <a:pt x="427838" y="142356"/>
                  <a:pt x="435051" y="150353"/>
                  <a:pt x="444616" y="153541"/>
                </a:cubicBezTo>
                <a:cubicBezTo>
                  <a:pt x="461394" y="159134"/>
                  <a:pt x="480235" y="160509"/>
                  <a:pt x="494950" y="170319"/>
                </a:cubicBezTo>
                <a:cubicBezTo>
                  <a:pt x="503339" y="175912"/>
                  <a:pt x="511099" y="182588"/>
                  <a:pt x="520117" y="187097"/>
                </a:cubicBezTo>
                <a:cubicBezTo>
                  <a:pt x="589581" y="221829"/>
                  <a:pt x="498326" y="164181"/>
                  <a:pt x="570451" y="212264"/>
                </a:cubicBezTo>
                <a:cubicBezTo>
                  <a:pt x="576044" y="220653"/>
                  <a:pt x="580100" y="230302"/>
                  <a:pt x="587229" y="237431"/>
                </a:cubicBezTo>
                <a:cubicBezTo>
                  <a:pt x="615000" y="265202"/>
                  <a:pt x="613054" y="244668"/>
                  <a:pt x="645952" y="270987"/>
                </a:cubicBezTo>
                <a:cubicBezTo>
                  <a:pt x="664480" y="285810"/>
                  <a:pt x="676543" y="308159"/>
                  <a:pt x="696286" y="321321"/>
                </a:cubicBezTo>
                <a:lnTo>
                  <a:pt x="721453" y="338099"/>
                </a:lnTo>
                <a:cubicBezTo>
                  <a:pt x="727046" y="346488"/>
                  <a:pt x="729842" y="357673"/>
                  <a:pt x="738231" y="363266"/>
                </a:cubicBezTo>
                <a:cubicBezTo>
                  <a:pt x="747824" y="369661"/>
                  <a:pt x="760991" y="367607"/>
                  <a:pt x="771787" y="371655"/>
                </a:cubicBezTo>
                <a:cubicBezTo>
                  <a:pt x="783496" y="376046"/>
                  <a:pt x="794411" y="382359"/>
                  <a:pt x="805343" y="388432"/>
                </a:cubicBezTo>
                <a:cubicBezTo>
                  <a:pt x="819596" y="396350"/>
                  <a:pt x="833532" y="404845"/>
                  <a:pt x="847288" y="413599"/>
                </a:cubicBezTo>
                <a:cubicBezTo>
                  <a:pt x="864300" y="424425"/>
                  <a:pt x="878492" y="440778"/>
                  <a:pt x="897622" y="447155"/>
                </a:cubicBezTo>
                <a:lnTo>
                  <a:pt x="922789" y="455544"/>
                </a:lnTo>
                <a:cubicBezTo>
                  <a:pt x="928381" y="463933"/>
                  <a:pt x="931693" y="474413"/>
                  <a:pt x="939566" y="480711"/>
                </a:cubicBezTo>
                <a:cubicBezTo>
                  <a:pt x="946471" y="486235"/>
                  <a:pt x="957003" y="484806"/>
                  <a:pt x="964733" y="489100"/>
                </a:cubicBezTo>
                <a:cubicBezTo>
                  <a:pt x="982360" y="498893"/>
                  <a:pt x="995937" y="516279"/>
                  <a:pt x="1015067" y="522656"/>
                </a:cubicBezTo>
                <a:cubicBezTo>
                  <a:pt x="1023456" y="525452"/>
                  <a:pt x="1032325" y="527090"/>
                  <a:pt x="1040234" y="531045"/>
                </a:cubicBezTo>
                <a:cubicBezTo>
                  <a:pt x="1066202" y="544029"/>
                  <a:pt x="1072358" y="557790"/>
                  <a:pt x="1098957" y="572990"/>
                </a:cubicBezTo>
                <a:cubicBezTo>
                  <a:pt x="1106635" y="577377"/>
                  <a:pt x="1116215" y="577424"/>
                  <a:pt x="1124124" y="581379"/>
                </a:cubicBezTo>
                <a:cubicBezTo>
                  <a:pt x="1133142" y="585888"/>
                  <a:pt x="1140273" y="593648"/>
                  <a:pt x="1149291" y="598157"/>
                </a:cubicBezTo>
                <a:cubicBezTo>
                  <a:pt x="1157200" y="602112"/>
                  <a:pt x="1166728" y="602252"/>
                  <a:pt x="1174458" y="606546"/>
                </a:cubicBezTo>
                <a:cubicBezTo>
                  <a:pt x="1192085" y="616339"/>
                  <a:pt x="1210533" y="625843"/>
                  <a:pt x="1224792" y="640102"/>
                </a:cubicBezTo>
                <a:cubicBezTo>
                  <a:pt x="1282255" y="697565"/>
                  <a:pt x="1255383" y="677274"/>
                  <a:pt x="1300293" y="707214"/>
                </a:cubicBezTo>
                <a:cubicBezTo>
                  <a:pt x="1316625" y="756209"/>
                  <a:pt x="1295904" y="711214"/>
                  <a:pt x="1333849" y="749159"/>
                </a:cubicBezTo>
                <a:cubicBezTo>
                  <a:pt x="1340978" y="756288"/>
                  <a:pt x="1342754" y="768028"/>
                  <a:pt x="1350627" y="774326"/>
                </a:cubicBezTo>
                <a:cubicBezTo>
                  <a:pt x="1357532" y="779850"/>
                  <a:pt x="1367885" y="778760"/>
                  <a:pt x="1375794" y="782715"/>
                </a:cubicBezTo>
                <a:cubicBezTo>
                  <a:pt x="1384812" y="787224"/>
                  <a:pt x="1392572" y="793900"/>
                  <a:pt x="1400961" y="799493"/>
                </a:cubicBezTo>
                <a:cubicBezTo>
                  <a:pt x="1433274" y="847963"/>
                  <a:pt x="1399407" y="804154"/>
                  <a:pt x="1442906" y="841438"/>
                </a:cubicBezTo>
                <a:cubicBezTo>
                  <a:pt x="1493572" y="884866"/>
                  <a:pt x="1455386" y="867969"/>
                  <a:pt x="1501629" y="883383"/>
                </a:cubicBezTo>
                <a:cubicBezTo>
                  <a:pt x="1529247" y="911001"/>
                  <a:pt x="1536993" y="922038"/>
                  <a:pt x="1577130" y="942106"/>
                </a:cubicBezTo>
                <a:lnTo>
                  <a:pt x="1619075" y="99244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93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Kirk</dc:creator>
  <cp:lastModifiedBy>Shaun Kirk</cp:lastModifiedBy>
  <cp:revision>2</cp:revision>
  <dcterms:created xsi:type="dcterms:W3CDTF">2020-12-03T11:13:18Z</dcterms:created>
  <dcterms:modified xsi:type="dcterms:W3CDTF">2020-12-07T05:44:54Z</dcterms:modified>
</cp:coreProperties>
</file>